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4" r:id="rId8"/>
    <p:sldId id="260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F5282-0F2B-4586-ACFA-DF0B860ACE6E}" v="10" dt="2025-07-29T09:43:23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anand Kuttikattu Vadakeppattu" userId="844320508617db3f" providerId="LiveId" clId="{1EDF5282-0F2B-4586-ACFA-DF0B860ACE6E}"/>
    <pc:docChg chg="undo custSel addSld delSld modSld">
      <pc:chgData name="Vijayanand Kuttikattu Vadakeppattu" userId="844320508617db3f" providerId="LiveId" clId="{1EDF5282-0F2B-4586-ACFA-DF0B860ACE6E}" dt="2025-07-29T09:50:50.365" v="954" actId="5793"/>
      <pc:docMkLst>
        <pc:docMk/>
      </pc:docMkLst>
      <pc:sldChg chg="addSp delSp modSp new mod">
        <pc:chgData name="Vijayanand Kuttikattu Vadakeppattu" userId="844320508617db3f" providerId="LiveId" clId="{1EDF5282-0F2B-4586-ACFA-DF0B860ACE6E}" dt="2025-07-22T08:35:49.478" v="218" actId="20577"/>
        <pc:sldMkLst>
          <pc:docMk/>
          <pc:sldMk cId="312211764" sldId="259"/>
        </pc:sldMkLst>
        <pc:spChg chg="mod">
          <ac:chgData name="Vijayanand Kuttikattu Vadakeppattu" userId="844320508617db3f" providerId="LiveId" clId="{1EDF5282-0F2B-4586-ACFA-DF0B860ACE6E}" dt="2025-07-22T08:35:49.478" v="218" actId="20577"/>
          <ac:spMkLst>
            <pc:docMk/>
            <pc:sldMk cId="312211764" sldId="259"/>
            <ac:spMk id="2" creationId="{96C2E3DE-DC8D-0471-0D2E-C943578CD668}"/>
          </ac:spMkLst>
        </pc:spChg>
        <pc:picChg chg="add mod">
          <ac:chgData name="Vijayanand Kuttikattu Vadakeppattu" userId="844320508617db3f" providerId="LiveId" clId="{1EDF5282-0F2B-4586-ACFA-DF0B860ACE6E}" dt="2025-07-22T06:07:43.622" v="50" actId="14100"/>
          <ac:picMkLst>
            <pc:docMk/>
            <pc:sldMk cId="312211764" sldId="259"/>
            <ac:picMk id="5" creationId="{BBE7BF82-5049-343C-F800-D329E98FD222}"/>
          </ac:picMkLst>
        </pc:picChg>
      </pc:sldChg>
      <pc:sldChg chg="addSp delSp modSp new mod">
        <pc:chgData name="Vijayanand Kuttikattu Vadakeppattu" userId="844320508617db3f" providerId="LiveId" clId="{1EDF5282-0F2B-4586-ACFA-DF0B860ACE6E}" dt="2025-07-22T06:11:01.071" v="119" actId="20577"/>
        <pc:sldMkLst>
          <pc:docMk/>
          <pc:sldMk cId="2596736845" sldId="260"/>
        </pc:sldMkLst>
        <pc:spChg chg="mod">
          <ac:chgData name="Vijayanand Kuttikattu Vadakeppattu" userId="844320508617db3f" providerId="LiveId" clId="{1EDF5282-0F2B-4586-ACFA-DF0B860ACE6E}" dt="2025-07-22T06:11:01.071" v="119" actId="20577"/>
          <ac:spMkLst>
            <pc:docMk/>
            <pc:sldMk cId="2596736845" sldId="260"/>
            <ac:spMk id="2" creationId="{5D4FB5F5-32EA-520A-037F-38CC8FC2127D}"/>
          </ac:spMkLst>
        </pc:spChg>
        <pc:picChg chg="add mod">
          <ac:chgData name="Vijayanand Kuttikattu Vadakeppattu" userId="844320508617db3f" providerId="LiveId" clId="{1EDF5282-0F2B-4586-ACFA-DF0B860ACE6E}" dt="2025-07-22T06:09:05.017" v="85" actId="1076"/>
          <ac:picMkLst>
            <pc:docMk/>
            <pc:sldMk cId="2596736845" sldId="260"/>
            <ac:picMk id="5" creationId="{C4C552AC-15BD-60C8-7FCA-9587CEF9A5C6}"/>
          </ac:picMkLst>
        </pc:picChg>
        <pc:picChg chg="add mod">
          <ac:chgData name="Vijayanand Kuttikattu Vadakeppattu" userId="844320508617db3f" providerId="LiveId" clId="{1EDF5282-0F2B-4586-ACFA-DF0B860ACE6E}" dt="2025-07-22T06:09:58.626" v="91" actId="1076"/>
          <ac:picMkLst>
            <pc:docMk/>
            <pc:sldMk cId="2596736845" sldId="260"/>
            <ac:picMk id="7" creationId="{2C28EF13-1C27-5923-1A12-4BBA118298F6}"/>
          </ac:picMkLst>
        </pc:picChg>
      </pc:sldChg>
      <pc:sldChg chg="addSp delSp modSp new mod">
        <pc:chgData name="Vijayanand Kuttikattu Vadakeppattu" userId="844320508617db3f" providerId="LiveId" clId="{1EDF5282-0F2B-4586-ACFA-DF0B860ACE6E}" dt="2025-07-22T06:14:06.713" v="160" actId="1076"/>
        <pc:sldMkLst>
          <pc:docMk/>
          <pc:sldMk cId="1983806369" sldId="261"/>
        </pc:sldMkLst>
        <pc:spChg chg="mod">
          <ac:chgData name="Vijayanand Kuttikattu Vadakeppattu" userId="844320508617db3f" providerId="LiveId" clId="{1EDF5282-0F2B-4586-ACFA-DF0B860ACE6E}" dt="2025-07-22T06:12:29.974" v="142" actId="20577"/>
          <ac:spMkLst>
            <pc:docMk/>
            <pc:sldMk cId="1983806369" sldId="261"/>
            <ac:spMk id="2" creationId="{B8A86656-A5EB-5C45-6BDA-D0F3E9BF56DD}"/>
          </ac:spMkLst>
        </pc:spChg>
        <pc:picChg chg="add mod">
          <ac:chgData name="Vijayanand Kuttikattu Vadakeppattu" userId="844320508617db3f" providerId="LiveId" clId="{1EDF5282-0F2B-4586-ACFA-DF0B860ACE6E}" dt="2025-07-22T06:13:15.795" v="147" actId="1076"/>
          <ac:picMkLst>
            <pc:docMk/>
            <pc:sldMk cId="1983806369" sldId="261"/>
            <ac:picMk id="5" creationId="{A62DD175-6A45-3264-5089-935CF9968999}"/>
          </ac:picMkLst>
        </pc:picChg>
        <pc:picChg chg="add mod">
          <ac:chgData name="Vijayanand Kuttikattu Vadakeppattu" userId="844320508617db3f" providerId="LiveId" clId="{1EDF5282-0F2B-4586-ACFA-DF0B860ACE6E}" dt="2025-07-22T06:14:06.713" v="160" actId="1076"/>
          <ac:picMkLst>
            <pc:docMk/>
            <pc:sldMk cId="1983806369" sldId="261"/>
            <ac:picMk id="7" creationId="{0BB00F40-A053-18F3-081B-4FF106593910}"/>
          </ac:picMkLst>
        </pc:picChg>
      </pc:sldChg>
      <pc:sldChg chg="addSp delSp modSp new mod">
        <pc:chgData name="Vijayanand Kuttikattu Vadakeppattu" userId="844320508617db3f" providerId="LiveId" clId="{1EDF5282-0F2B-4586-ACFA-DF0B860ACE6E}" dt="2025-07-29T09:34:41.973" v="601" actId="478"/>
        <pc:sldMkLst>
          <pc:docMk/>
          <pc:sldMk cId="3106166370" sldId="262"/>
        </pc:sldMkLst>
        <pc:spChg chg="mod">
          <ac:chgData name="Vijayanand Kuttikattu Vadakeppattu" userId="844320508617db3f" providerId="LiveId" clId="{1EDF5282-0F2B-4586-ACFA-DF0B860ACE6E}" dt="2025-07-29T08:02:34.888" v="246" actId="20577"/>
          <ac:spMkLst>
            <pc:docMk/>
            <pc:sldMk cId="3106166370" sldId="262"/>
            <ac:spMk id="2" creationId="{AD2DBD7F-165B-62CE-ED6B-E2042B7CB243}"/>
          </ac:spMkLst>
        </pc:spChg>
        <pc:spChg chg="del">
          <ac:chgData name="Vijayanand Kuttikattu Vadakeppattu" userId="844320508617db3f" providerId="LiveId" clId="{1EDF5282-0F2B-4586-ACFA-DF0B860ACE6E}" dt="2025-07-29T09:30:46.983" v="247"/>
          <ac:spMkLst>
            <pc:docMk/>
            <pc:sldMk cId="3106166370" sldId="262"/>
            <ac:spMk id="3" creationId="{32E6A7D8-AFDC-A6ED-BF5B-AA2EC74A4939}"/>
          </ac:spMkLst>
        </pc:spChg>
        <pc:spChg chg="add del mod">
          <ac:chgData name="Vijayanand Kuttikattu Vadakeppattu" userId="844320508617db3f" providerId="LiveId" clId="{1EDF5282-0F2B-4586-ACFA-DF0B860ACE6E}" dt="2025-07-29T09:34:41.973" v="601" actId="478"/>
          <ac:spMkLst>
            <pc:docMk/>
            <pc:sldMk cId="3106166370" sldId="262"/>
            <ac:spMk id="8" creationId="{489CD2CB-FFCB-8C0C-6750-7BA8811AF525}"/>
          </ac:spMkLst>
        </pc:spChg>
        <pc:picChg chg="add mod">
          <ac:chgData name="Vijayanand Kuttikattu Vadakeppattu" userId="844320508617db3f" providerId="LiveId" clId="{1EDF5282-0F2B-4586-ACFA-DF0B860ACE6E}" dt="2025-07-29T09:31:06.147" v="256" actId="1076"/>
          <ac:picMkLst>
            <pc:docMk/>
            <pc:sldMk cId="3106166370" sldId="262"/>
            <ac:picMk id="5" creationId="{315B3354-FB5D-2602-651C-7323A369A5CB}"/>
          </ac:picMkLst>
        </pc:picChg>
        <pc:picChg chg="add mod">
          <ac:chgData name="Vijayanand Kuttikattu Vadakeppattu" userId="844320508617db3f" providerId="LiveId" clId="{1EDF5282-0F2B-4586-ACFA-DF0B860ACE6E}" dt="2025-07-29T09:31:13.772" v="259" actId="1076"/>
          <ac:picMkLst>
            <pc:docMk/>
            <pc:sldMk cId="3106166370" sldId="262"/>
            <ac:picMk id="7" creationId="{27AB396C-DE8C-C891-AF1F-057F3DD65707}"/>
          </ac:picMkLst>
        </pc:picChg>
      </pc:sldChg>
      <pc:sldChg chg="addSp delSp modSp new del mod">
        <pc:chgData name="Vijayanand Kuttikattu Vadakeppattu" userId="844320508617db3f" providerId="LiveId" clId="{1EDF5282-0F2B-4586-ACFA-DF0B860ACE6E}" dt="2025-07-22T08:34:53.812" v="198" actId="47"/>
        <pc:sldMkLst>
          <pc:docMk/>
          <pc:sldMk cId="3375564553" sldId="262"/>
        </pc:sldMkLst>
      </pc:sldChg>
      <pc:sldChg chg="addSp delSp modSp new mod">
        <pc:chgData name="Vijayanand Kuttikattu Vadakeppattu" userId="844320508617db3f" providerId="LiveId" clId="{1EDF5282-0F2B-4586-ACFA-DF0B860ACE6E}" dt="2025-07-29T09:40:00.947" v="644" actId="122"/>
        <pc:sldMkLst>
          <pc:docMk/>
          <pc:sldMk cId="3699315126" sldId="263"/>
        </pc:sldMkLst>
        <pc:spChg chg="mod">
          <ac:chgData name="Vijayanand Kuttikattu Vadakeppattu" userId="844320508617db3f" providerId="LiveId" clId="{1EDF5282-0F2B-4586-ACFA-DF0B860ACE6E}" dt="2025-07-29T09:40:00.947" v="644" actId="122"/>
          <ac:spMkLst>
            <pc:docMk/>
            <pc:sldMk cId="3699315126" sldId="263"/>
            <ac:spMk id="2" creationId="{EEC07EC2-E46B-53F1-FD45-B15CFAC82832}"/>
          </ac:spMkLst>
        </pc:spChg>
        <pc:spChg chg="del">
          <ac:chgData name="Vijayanand Kuttikattu Vadakeppattu" userId="844320508617db3f" providerId="LiveId" clId="{1EDF5282-0F2B-4586-ACFA-DF0B860ACE6E}" dt="2025-07-29T09:39:24.339" v="603"/>
          <ac:spMkLst>
            <pc:docMk/>
            <pc:sldMk cId="3699315126" sldId="263"/>
            <ac:spMk id="3" creationId="{629E3C3F-96EC-72EC-46DE-CC874D70A06F}"/>
          </ac:spMkLst>
        </pc:spChg>
        <pc:picChg chg="add mod">
          <ac:chgData name="Vijayanand Kuttikattu Vadakeppattu" userId="844320508617db3f" providerId="LiveId" clId="{1EDF5282-0F2B-4586-ACFA-DF0B860ACE6E}" dt="2025-07-29T09:39:46.817" v="614" actId="1076"/>
          <ac:picMkLst>
            <pc:docMk/>
            <pc:sldMk cId="3699315126" sldId="263"/>
            <ac:picMk id="5" creationId="{53828949-5B59-2652-4A13-FD22DB61F698}"/>
          </ac:picMkLst>
        </pc:picChg>
        <pc:picChg chg="add mod">
          <ac:chgData name="Vijayanand Kuttikattu Vadakeppattu" userId="844320508617db3f" providerId="LiveId" clId="{1EDF5282-0F2B-4586-ACFA-DF0B860ACE6E}" dt="2025-07-29T09:39:41.483" v="612" actId="1076"/>
          <ac:picMkLst>
            <pc:docMk/>
            <pc:sldMk cId="3699315126" sldId="263"/>
            <ac:picMk id="7" creationId="{63C8305D-D34F-1FAE-8C9E-EA1565A5B0B7}"/>
          </ac:picMkLst>
        </pc:picChg>
      </pc:sldChg>
      <pc:sldChg chg="addSp delSp modSp new mod">
        <pc:chgData name="Vijayanand Kuttikattu Vadakeppattu" userId="844320508617db3f" providerId="LiveId" clId="{1EDF5282-0F2B-4586-ACFA-DF0B860ACE6E}" dt="2025-07-29T09:49:36.842" v="827" actId="14100"/>
        <pc:sldMkLst>
          <pc:docMk/>
          <pc:sldMk cId="631309456" sldId="264"/>
        </pc:sldMkLst>
        <pc:spChg chg="mod">
          <ac:chgData name="Vijayanand Kuttikattu Vadakeppattu" userId="844320508617db3f" providerId="LiveId" clId="{1EDF5282-0F2B-4586-ACFA-DF0B860ACE6E}" dt="2025-07-29T09:41:12.593" v="679" actId="122"/>
          <ac:spMkLst>
            <pc:docMk/>
            <pc:sldMk cId="631309456" sldId="264"/>
            <ac:spMk id="2" creationId="{3D57A138-2B6A-2048-0E2C-278A67E6D1FE}"/>
          </ac:spMkLst>
        </pc:spChg>
        <pc:spChg chg="del">
          <ac:chgData name="Vijayanand Kuttikattu Vadakeppattu" userId="844320508617db3f" providerId="LiveId" clId="{1EDF5282-0F2B-4586-ACFA-DF0B860ACE6E}" dt="2025-07-29T09:42:06.311" v="680" actId="22"/>
          <ac:spMkLst>
            <pc:docMk/>
            <pc:sldMk cId="631309456" sldId="264"/>
            <ac:spMk id="3" creationId="{8F97C8E0-6F6C-6F52-295B-81A65EE3CABE}"/>
          </ac:spMkLst>
        </pc:spChg>
        <pc:spChg chg="add del mod">
          <ac:chgData name="Vijayanand Kuttikattu Vadakeppattu" userId="844320508617db3f" providerId="LiveId" clId="{1EDF5282-0F2B-4586-ACFA-DF0B860ACE6E}" dt="2025-07-29T09:43:43.154" v="689" actId="47"/>
          <ac:spMkLst>
            <pc:docMk/>
            <pc:sldMk cId="631309456" sldId="264"/>
            <ac:spMk id="6" creationId="{3E4D087F-7D86-AB61-262B-5E50E7114A57}"/>
          </ac:spMkLst>
        </pc:spChg>
        <pc:spChg chg="add del mod">
          <ac:chgData name="Vijayanand Kuttikattu Vadakeppattu" userId="844320508617db3f" providerId="LiveId" clId="{1EDF5282-0F2B-4586-ACFA-DF0B860ACE6E}" dt="2025-07-29T09:44:00.436" v="693" actId="22"/>
          <ac:spMkLst>
            <pc:docMk/>
            <pc:sldMk cId="631309456" sldId="264"/>
            <ac:spMk id="10" creationId="{3C1371B6-6501-87B6-4D4E-ADBBAAD28072}"/>
          </ac:spMkLst>
        </pc:spChg>
        <pc:spChg chg="add mod">
          <ac:chgData name="Vijayanand Kuttikattu Vadakeppattu" userId="844320508617db3f" providerId="LiveId" clId="{1EDF5282-0F2B-4586-ACFA-DF0B860ACE6E}" dt="2025-07-29T09:49:36.842" v="827" actId="14100"/>
          <ac:spMkLst>
            <pc:docMk/>
            <pc:sldMk cId="631309456" sldId="264"/>
            <ac:spMk id="14" creationId="{4CFF188F-FE44-2276-A6BB-2C80F2451FA6}"/>
          </ac:spMkLst>
        </pc:spChg>
        <pc:picChg chg="add del mod ord">
          <ac:chgData name="Vijayanand Kuttikattu Vadakeppattu" userId="844320508617db3f" providerId="LiveId" clId="{1EDF5282-0F2B-4586-ACFA-DF0B860ACE6E}" dt="2025-07-29T09:43:50.867" v="691" actId="478"/>
          <ac:picMkLst>
            <pc:docMk/>
            <pc:sldMk cId="631309456" sldId="264"/>
            <ac:picMk id="5" creationId="{479B7286-55C5-F279-2482-022A7EF5FCD8}"/>
          </ac:picMkLst>
        </pc:picChg>
        <pc:picChg chg="add mod">
          <ac:chgData name="Vijayanand Kuttikattu Vadakeppattu" userId="844320508617db3f" providerId="LiveId" clId="{1EDF5282-0F2B-4586-ACFA-DF0B860ACE6E}" dt="2025-07-29T09:43:56.331" v="692" actId="1076"/>
          <ac:picMkLst>
            <pc:docMk/>
            <pc:sldMk cId="631309456" sldId="264"/>
            <ac:picMk id="8" creationId="{383DA709-7191-D3B8-736A-AE449CD8986B}"/>
          </ac:picMkLst>
        </pc:picChg>
        <pc:picChg chg="add del mod ord">
          <ac:chgData name="Vijayanand Kuttikattu Vadakeppattu" userId="844320508617db3f" providerId="LiveId" clId="{1EDF5282-0F2B-4586-ACFA-DF0B860ACE6E}" dt="2025-07-29T09:44:03.924" v="694" actId="478"/>
          <ac:picMkLst>
            <pc:docMk/>
            <pc:sldMk cId="631309456" sldId="264"/>
            <ac:picMk id="12" creationId="{3CADC3CA-CBDA-C99D-FD38-EE9B3C1FE513}"/>
          </ac:picMkLst>
        </pc:picChg>
      </pc:sldChg>
      <pc:sldChg chg="modSp new mod">
        <pc:chgData name="Vijayanand Kuttikattu Vadakeppattu" userId="844320508617db3f" providerId="LiveId" clId="{1EDF5282-0F2B-4586-ACFA-DF0B860ACE6E}" dt="2025-07-29T09:50:50.365" v="954" actId="5793"/>
        <pc:sldMkLst>
          <pc:docMk/>
          <pc:sldMk cId="1350564121" sldId="265"/>
        </pc:sldMkLst>
        <pc:spChg chg="mod">
          <ac:chgData name="Vijayanand Kuttikattu Vadakeppattu" userId="844320508617db3f" providerId="LiveId" clId="{1EDF5282-0F2B-4586-ACFA-DF0B860ACE6E}" dt="2025-07-29T09:50:01.711" v="843" actId="122"/>
          <ac:spMkLst>
            <pc:docMk/>
            <pc:sldMk cId="1350564121" sldId="265"/>
            <ac:spMk id="2" creationId="{19C94694-9584-7967-CB29-CB6C088B9C5A}"/>
          </ac:spMkLst>
        </pc:spChg>
        <pc:spChg chg="mod">
          <ac:chgData name="Vijayanand Kuttikattu Vadakeppattu" userId="844320508617db3f" providerId="LiveId" clId="{1EDF5282-0F2B-4586-ACFA-DF0B860ACE6E}" dt="2025-07-29T09:50:50.365" v="954" actId="5793"/>
          <ac:spMkLst>
            <pc:docMk/>
            <pc:sldMk cId="1350564121" sldId="265"/>
            <ac:spMk id="3" creationId="{A853F6A7-A5B0-054C-DFB1-D55304977BE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FFNN Model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5325"/>
          </a:xfrm>
        </p:spPr>
        <p:txBody>
          <a:bodyPr/>
          <a:lstStyle/>
          <a:p>
            <a:pPr algn="ctr"/>
            <a:r>
              <a:rPr lang="en-US" dirty="0"/>
              <a:t>Best model parameters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97FAC4-710F-ECDC-371E-664E90684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Learning rate: 0.00011422862586279524</a:t>
            </a:r>
          </a:p>
          <a:p>
            <a:r>
              <a:rPr lang="en-IN" dirty="0"/>
              <a:t>Number of hidden layers: 6</a:t>
            </a:r>
          </a:p>
          <a:p>
            <a:r>
              <a:rPr lang="en-IN" dirty="0"/>
              <a:t>Number of nodes: 1024</a:t>
            </a:r>
          </a:p>
          <a:p>
            <a:r>
              <a:rPr lang="en-IN" dirty="0"/>
              <a:t>optimization: </a:t>
            </a:r>
            <a:r>
              <a:rPr lang="en-IN" dirty="0" err="1"/>
              <a:t>AdamW</a:t>
            </a:r>
            <a:endParaRPr lang="en-IN" dirty="0"/>
          </a:p>
          <a:p>
            <a:r>
              <a:rPr lang="en-IN" dirty="0"/>
              <a:t>activation: </a:t>
            </a:r>
            <a:r>
              <a:rPr lang="en-IN" dirty="0" err="1"/>
              <a:t>relu</a:t>
            </a:r>
            <a:endParaRPr lang="en-IN" dirty="0"/>
          </a:p>
          <a:p>
            <a:r>
              <a:rPr lang="en-IN" dirty="0"/>
              <a:t>L2 regularization: 0.0006956584250323082</a:t>
            </a:r>
          </a:p>
          <a:p>
            <a:r>
              <a:rPr lang="en-IN" dirty="0"/>
              <a:t>Batch size: 2048</a:t>
            </a:r>
          </a:p>
          <a:p>
            <a:r>
              <a:rPr lang="en-IN" dirty="0"/>
              <a:t>Batch normalization: False</a:t>
            </a:r>
          </a:p>
          <a:p>
            <a:r>
              <a:rPr lang="en-IN" dirty="0"/>
              <a:t>Dropout: 0.02980486008161051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E3DE-DC8D-0471-0D2E-C943578C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355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Training and validation loss for best model (</a:t>
            </a:r>
            <a:r>
              <a:rPr lang="en-IN"/>
              <a:t>trail continuing)</a:t>
            </a:r>
            <a:endParaRPr lang="en-IN" dirty="0"/>
          </a:p>
        </p:txBody>
      </p:sp>
      <p:pic>
        <p:nvPicPr>
          <p:cNvPr id="5" name="Content Placeholder 4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BBE7BF82-5049-343C-F800-D329E98FD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101" y="2341563"/>
            <a:ext cx="7663217" cy="3633787"/>
          </a:xfrm>
        </p:spPr>
      </p:pic>
    </p:spTree>
    <p:extLst>
      <p:ext uri="{BB962C8B-B14F-4D97-AF65-F5344CB8AC3E}">
        <p14:creationId xmlns:p14="http://schemas.microsoft.com/office/powerpoint/2010/main" val="31221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A138-2B6A-2048-0E2C-278A67E6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</a:t>
            </a:r>
            <a:r>
              <a:rPr lang="en-IN" dirty="0" err="1"/>
              <a:t>tuining</a:t>
            </a:r>
            <a:r>
              <a:rPr lang="en-IN" dirty="0"/>
              <a:t> (29</a:t>
            </a:r>
            <a:r>
              <a:rPr lang="en-IN" baseline="30000" dirty="0"/>
              <a:t>th</a:t>
            </a:r>
            <a:r>
              <a:rPr lang="en-IN" dirty="0"/>
              <a:t> July 2025)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D087F-7D86-AB61-262B-5E50E7114A57}"/>
              </a:ext>
            </a:extLst>
          </p:cNvPr>
          <p:cNvSpPr txBox="1"/>
          <p:nvPr/>
        </p:nvSpPr>
        <p:spPr>
          <a:xfrm>
            <a:off x="484496" y="3316406"/>
            <a:ext cx="150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DA709-7191-D3B8-736A-AE449CD8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676" y="2045316"/>
            <a:ext cx="6299431" cy="3761806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FF188F-FE44-2276-A6BB-2C80F2451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564014" cy="3634486"/>
          </a:xfrm>
        </p:spPr>
        <p:txBody>
          <a:bodyPr/>
          <a:lstStyle/>
          <a:p>
            <a:r>
              <a:rPr lang="en-IN" dirty="0"/>
              <a:t>Lr = 0.00001272336</a:t>
            </a:r>
          </a:p>
          <a:p>
            <a:r>
              <a:rPr lang="en-IN" dirty="0" err="1"/>
              <a:t>N_hidden</a:t>
            </a:r>
            <a:r>
              <a:rPr lang="en-IN" dirty="0"/>
              <a:t> = 10</a:t>
            </a:r>
          </a:p>
          <a:p>
            <a:r>
              <a:rPr lang="en-IN" dirty="0" err="1"/>
              <a:t>N_nodes</a:t>
            </a:r>
            <a:r>
              <a:rPr lang="en-IN" dirty="0"/>
              <a:t> = 2048</a:t>
            </a:r>
          </a:p>
          <a:p>
            <a:r>
              <a:rPr lang="en-IN" dirty="0"/>
              <a:t>L2 = 0.00084146</a:t>
            </a:r>
          </a:p>
          <a:p>
            <a:r>
              <a:rPr lang="en-IN" dirty="0"/>
              <a:t>Dropout = 0.0882</a:t>
            </a:r>
          </a:p>
          <a:p>
            <a:r>
              <a:rPr lang="en-IN" dirty="0"/>
              <a:t>Bn = True</a:t>
            </a:r>
          </a:p>
          <a:p>
            <a:r>
              <a:rPr lang="en-IN" dirty="0" err="1"/>
              <a:t>Batch_size</a:t>
            </a:r>
            <a:r>
              <a:rPr lang="en-IN" dirty="0"/>
              <a:t> = 1046</a:t>
            </a:r>
          </a:p>
          <a:p>
            <a:r>
              <a:rPr lang="en-IN" dirty="0"/>
              <a:t>Loss = 0.097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130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B5F5-32EA-520A-037F-38CC8FC2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the training sample</a:t>
            </a:r>
          </a:p>
        </p:txBody>
      </p:sp>
      <p:pic>
        <p:nvPicPr>
          <p:cNvPr id="5" name="Content Placeholder 4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C4C552AC-15BD-60C8-7FCA-9587CEF9A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8798" y="2211909"/>
            <a:ext cx="5450680" cy="3633787"/>
          </a:xfrm>
        </p:spPr>
      </p:pic>
      <p:pic>
        <p:nvPicPr>
          <p:cNvPr id="7" name="Picture 6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2C28EF13-1C27-5923-1A12-4BBA11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7" y="2135175"/>
            <a:ext cx="5680881" cy="37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6656-A5EB-5C45-6BDA-D0F3E9BF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/>
              <a:t>Fft</a:t>
            </a:r>
            <a:r>
              <a:rPr lang="en-IN" dirty="0"/>
              <a:t> of Testing data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A62DD175-6A45-3264-5089-935CF996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49" y="2266500"/>
            <a:ext cx="5500551" cy="3633787"/>
          </a:xfr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0BB00F40-A053-18F3-081B-4FF106593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40" y="2314268"/>
            <a:ext cx="5178543" cy="34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0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BD7F-165B-62CE-ED6B-E2042B7C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tuning (23/07/2025)</a:t>
            </a:r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315B3354-FB5D-2602-651C-7323A369A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072" y="2007892"/>
            <a:ext cx="4594998" cy="3035558"/>
          </a:xfrm>
        </p:spPr>
      </p:pic>
      <p:pic>
        <p:nvPicPr>
          <p:cNvPr id="7" name="Picture 6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27AB396C-DE8C-C891-AF1F-057F3DD6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921" y="2035667"/>
            <a:ext cx="4594999" cy="30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6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7EC2-E46B-53F1-FD45-B15CFAC8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Prediction with offline data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53828949-5B59-2652-4A13-FD22DB61F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668" y="2245887"/>
            <a:ext cx="4458269" cy="2945232"/>
          </a:xfr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63C8305D-D34F-1FAE-8C9E-EA1565A5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66" y="2245887"/>
            <a:ext cx="4653748" cy="30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1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94694-9584-7967-CB29-CB6C088B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Current trial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F6A7-A5B0-054C-DFB1-D5530497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Increased nodes</a:t>
            </a:r>
          </a:p>
          <a:p>
            <a:r>
              <a:rPr lang="en-IN" dirty="0"/>
              <a:t>Regularization changed from l2 to l1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05641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{08928BC3-881E-4847-971F-6EF300D8A601}tf33552983_win32</Template>
  <TotalTime>286</TotalTime>
  <Words>116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Franklin Gothic Book</vt:lpstr>
      <vt:lpstr>Franklin Gothic Demi</vt:lpstr>
      <vt:lpstr>Wingdings 2</vt:lpstr>
      <vt:lpstr>DividendVTI</vt:lpstr>
      <vt:lpstr>FFNN Model tuning</vt:lpstr>
      <vt:lpstr>Best model parameters</vt:lpstr>
      <vt:lpstr>Training and validation loss for best model (trail continuing)</vt:lpstr>
      <vt:lpstr>Model tuining (29th July 2025)</vt:lpstr>
      <vt:lpstr>the training sample</vt:lpstr>
      <vt:lpstr>Fft of Testing data</vt:lpstr>
      <vt:lpstr>Model tuning (23/07/2025)</vt:lpstr>
      <vt:lpstr>Prediction with offline data</vt:lpstr>
      <vt:lpstr>Current trial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Vijayanand Kuttikattu Vadakeppattu</dc:creator>
  <cp:lastModifiedBy>Vijayanand Kuttikattu Vadakeppattu</cp:lastModifiedBy>
  <cp:revision>1</cp:revision>
  <dcterms:created xsi:type="dcterms:W3CDTF">2025-07-22T05:53:31Z</dcterms:created>
  <dcterms:modified xsi:type="dcterms:W3CDTF">2025-07-29T10:05:50Z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